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custShowLst>
    <p:custShow name="Custom Show 1" id="0">
      <p:sldLst>
        <p:sld r:id="rId6"/>
        <p:sld r:id="rId7"/>
        <p:sld r:id="rId3"/>
      </p:sldLst>
    </p:custShow>
    <p:custShow name="Custom Show 2" id="1">
      <p:sldLst>
        <p:sld r:id="rId8"/>
        <p:sld r:id="rId9"/>
        <p:sld r:id="rId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A7B8BC-5A69-314B-9062-385738438DE1}">
          <p14:sldIdLst>
            <p14:sldId id="256"/>
            <p14:sldId id="257"/>
            <p14:sldId id="263"/>
            <p14:sldId id="258"/>
          </p14:sldIdLst>
        </p14:section>
        <p14:section name="Custom 1" id="{CD43211F-5AA7-5443-8642-B8E5FF820AEC}">
          <p14:sldIdLst>
            <p14:sldId id="259"/>
            <p14:sldId id="261"/>
          </p14:sldIdLst>
        </p14:section>
        <p14:section name="Custom 2" id="{D836BCFF-0FE8-F745-9313-25BEDFF1DAD9}">
          <p14:sldIdLst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0"/>
    <p:restoredTop sz="94704"/>
  </p:normalViewPr>
  <p:slideViewPr>
    <p:cSldViewPr snapToGrid="0">
      <p:cViewPr varScale="1">
        <p:scale>
          <a:sx n="78" d="100"/>
          <a:sy n="78" d="100"/>
        </p:scale>
        <p:origin x="10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238FB-DDA5-B602-3E1F-C919D3A39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72F07C-A3D7-2F5F-2747-E7229F95D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E464D-2A7D-7C80-20F0-8A0D6441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1F191-37DE-2834-DCCA-9D2FF171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788DC-67EE-8557-958B-FB4B07A4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3C95-2403-59F2-0AEB-6383FDD4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28CD1-3557-8490-2E64-2AE26DD02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A7D6F-A9CB-C481-87E9-CF272C8D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74345-6C47-4719-F019-8B74DA36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E3DBD-A4C1-02DF-D528-F3153BB6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BD0A4D-C91E-3CFC-033F-3B5D25683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EDDEF-4AED-8D63-DEFF-8580981D5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0896-9E39-2BAC-FF88-74D759FB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373C-A398-4A66-E4C2-3E103697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3E2A3-EC8C-2808-23CA-2C2368194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5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EDD04-1E89-03B9-87AC-45BC2BD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4FB3F-BDDF-2A5C-A2D6-38A49A5EC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3BB31-8451-E1EF-5639-AEF2C55D9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2BCB4-F4E1-AE09-0AE4-603F5863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4C876-0EF7-3CAF-18B5-B264B8BF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6F9A-5702-2F1A-E8DB-87ECD727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13DA3-8B94-5FEE-F3E4-86BE32C49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4BF1B-2DF1-029C-F974-373B4A92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26AC8-81BB-62FE-09E1-DAA1D5861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89EC-D0FC-8AD3-CF28-A47406AF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9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9E0F-49D2-FF53-9081-9F24F547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353EC-D398-409E-EAFE-11469BD02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68049-B719-2482-3780-668A0D408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8DCCE-59AF-788C-D32D-2AA963D2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3DADD-2D8F-CFCB-AA1F-14A9FBE0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61796-9707-8132-0FFC-C782C250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2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6563-0636-E199-B43C-32D3A5030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9D2DB-9618-B337-B8A1-A18BBD935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955B0-A121-6D18-9B8F-7CF67277F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2C5CE-6C41-291C-5226-C5CE44D18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C66137-99B6-FEA6-FDC8-6710F9359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E497BC-5C71-D68E-2B72-66F9311F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F38C7-F050-2ADB-D8A3-1DAEA0DE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13DC6-42EA-0764-DAE4-B0B47B0B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8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A18C-0B9C-6917-FE68-A4A3A051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16814-8BB6-5C7C-1B4D-1112E542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CCAF0-C2BB-3B8B-DDB9-3731119D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C6C31-63FC-9013-5F1C-71214CA2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4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04613-E9E2-B645-C856-1B7A5648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67896-2420-4E5E-E409-C97EE4C15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C1618-0DC1-B1C6-C5AA-0B2765FC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9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344C-3600-C866-8873-20489DAEB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89EE7-6D75-3EE1-308F-D4BDF9938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E10CA-A50F-A83C-D546-5EA26D2AA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B56EA-0C3E-62DD-6EE4-C3CB71393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BA533-AC5B-5383-CD9B-7449C2CB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1AF1C-9726-C1BE-684D-41C1C2B7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5015-B04E-2891-9D80-240C766C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3E574-9A0D-ABBD-39E7-0E981D848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FD80E-1155-7451-6EA7-013E3B7FE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B11D8-1A3D-45D3-72B4-F9DC64BAB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F8263-C433-6B16-17B6-8124DFC0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1829A-1F27-A743-A365-C2B5A1A5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EFF2B-D4DA-3D14-4877-C9E72856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C6475-1188-4E2F-95BE-086B344FE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3D9DE-15EC-A070-4E83-E826AE572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8E06-7AB6-7B46-9324-B12A1E95D98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0712C-0344-C380-6D57-7F931E9DD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8D85-6156-618A-A5F1-E440885CD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FFC62-6A72-F548-8A4A-713464AC5E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E4BE1-3FB6-0B68-9F7E-DC640A14A15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612563" y="63500"/>
            <a:ext cx="544512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[OFFICIAL]</a:t>
            </a:r>
          </a:p>
        </p:txBody>
      </p:sp>
    </p:spTree>
    <p:extLst>
      <p:ext uri="{BB962C8B-B14F-4D97-AF65-F5344CB8AC3E}">
        <p14:creationId xmlns:p14="http://schemas.microsoft.com/office/powerpoint/2010/main" val="8715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6101-16AC-E69F-0FA0-81D24E1F7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A0296-E744-9A8B-02FF-8C0052E168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86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6101-16AC-E69F-0FA0-81D24E1F7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94" y="-1087485"/>
            <a:ext cx="9144000" cy="1087485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Switch Board Auto Loader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A4274AD-7E4B-48B5-D7A7-13743D7AF64F}"/>
              </a:ext>
            </a:extLst>
          </p:cNvPr>
          <p:cNvSpPr/>
          <p:nvPr/>
        </p:nvSpPr>
        <p:spPr>
          <a:xfrm>
            <a:off x="2408829" y="2845558"/>
            <a:ext cx="2340591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Custom 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2FCE808-46B2-AF3C-CE72-C8E7F44DD6DC}"/>
              </a:ext>
            </a:extLst>
          </p:cNvPr>
          <p:cNvSpPr/>
          <p:nvPr/>
        </p:nvSpPr>
        <p:spPr>
          <a:xfrm>
            <a:off x="7037695" y="2845558"/>
            <a:ext cx="2340591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Custom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868712-0AEE-EAD4-D2F2-976D211C2EFA}"/>
              </a:ext>
            </a:extLst>
          </p:cNvPr>
          <p:cNvSpPr/>
          <p:nvPr/>
        </p:nvSpPr>
        <p:spPr>
          <a:xfrm>
            <a:off x="12146281" y="0"/>
            <a:ext cx="45719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28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6101-16AC-E69F-0FA0-81D24E1F7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087485"/>
            <a:ext cx="9144000" cy="1087485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Switch Board</a:t>
            </a:r>
          </a:p>
        </p:txBody>
      </p:sp>
      <p:sp>
        <p:nvSpPr>
          <p:cNvPr id="3" name="Rounded Rectangle 2">
            <a:hlinkClick r:id="" action="ppaction://customshow?id=0&amp;return=true"/>
            <a:extLst>
              <a:ext uri="{FF2B5EF4-FFF2-40B4-BE49-F238E27FC236}">
                <a16:creationId xmlns:a16="http://schemas.microsoft.com/office/drawing/2014/main" id="{9E605083-0FFD-5747-FC84-1A7398220DA7}"/>
              </a:ext>
            </a:extLst>
          </p:cNvPr>
          <p:cNvSpPr/>
          <p:nvPr/>
        </p:nvSpPr>
        <p:spPr>
          <a:xfrm>
            <a:off x="2408829" y="2845558"/>
            <a:ext cx="2340591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Custom 1</a:t>
            </a:r>
          </a:p>
        </p:txBody>
      </p:sp>
      <p:sp>
        <p:nvSpPr>
          <p:cNvPr id="4" name="Rounded Rectangle 3">
            <a:hlinkClick r:id="" action="ppaction://customshow?id=1&amp;return=true"/>
            <a:extLst>
              <a:ext uri="{FF2B5EF4-FFF2-40B4-BE49-F238E27FC236}">
                <a16:creationId xmlns:a16="http://schemas.microsoft.com/office/drawing/2014/main" id="{83FEA58C-BF7A-6B82-F483-1975EC332171}"/>
              </a:ext>
            </a:extLst>
          </p:cNvPr>
          <p:cNvSpPr/>
          <p:nvPr/>
        </p:nvSpPr>
        <p:spPr>
          <a:xfrm>
            <a:off x="7037695" y="2845558"/>
            <a:ext cx="2340591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Custom 2</a:t>
            </a:r>
          </a:p>
        </p:txBody>
      </p:sp>
    </p:spTree>
    <p:extLst>
      <p:ext uri="{BB962C8B-B14F-4D97-AF65-F5344CB8AC3E}">
        <p14:creationId xmlns:p14="http://schemas.microsoft.com/office/powerpoint/2010/main" val="309967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6101-16AC-E69F-0FA0-81D24E1F7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A0296-E744-9A8B-02FF-8C0052E168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68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6347-2B6C-81FB-24CF-4B37C914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1.1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1F22-DDB5-A914-DCD6-C19DD021E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97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6347-2B6C-81FB-24CF-4B37C914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1.2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1F22-DDB5-A914-DCD6-C19DD021E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09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6347-2B6C-81FB-24CF-4B37C914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2.1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1F22-DDB5-A914-DCD6-C19DD021E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4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6347-2B6C-81FB-24CF-4B37C914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2.2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1F22-DDB5-A914-DCD6-C19DD021E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99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2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Intro</vt:lpstr>
      <vt:lpstr>Switch Board Auto Loader</vt:lpstr>
      <vt:lpstr>Switch Board</vt:lpstr>
      <vt:lpstr>End</vt:lpstr>
      <vt:lpstr>Custom 1.1</vt:lpstr>
      <vt:lpstr>Custom 1.2</vt:lpstr>
      <vt:lpstr>Custom 2.1</vt:lpstr>
      <vt:lpstr>Custom 2.2</vt:lpstr>
      <vt:lpstr>Custom Show 1</vt:lpstr>
      <vt:lpstr>Custom Show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Stephen Millard</dc:creator>
  <cp:lastModifiedBy>Millard, Stephen</cp:lastModifiedBy>
  <cp:revision>3</cp:revision>
  <dcterms:created xsi:type="dcterms:W3CDTF">2024-04-26T13:18:58Z</dcterms:created>
  <dcterms:modified xsi:type="dcterms:W3CDTF">2024-04-26T15:16:55Z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f2a5e4-10d8-4dfe-8082-7352c27520cb_Enabled">
    <vt:lpwstr>true</vt:lpwstr>
  </property>
  <property fmtid="{D5CDD505-2E9C-101B-9397-08002B2CF9AE}" pid="3" name="MSIP_Label_e3f2a5e4-10d8-4dfe-8082-7352c27520cb_SetDate">
    <vt:lpwstr>2024-04-26T13:55:34Z</vt:lpwstr>
  </property>
  <property fmtid="{D5CDD505-2E9C-101B-9397-08002B2CF9AE}" pid="4" name="MSIP_Label_e3f2a5e4-10d8-4dfe-8082-7352c27520cb_Method">
    <vt:lpwstr>Standard</vt:lpwstr>
  </property>
  <property fmtid="{D5CDD505-2E9C-101B-9397-08002B2CF9AE}" pid="5" name="MSIP_Label_e3f2a5e4-10d8-4dfe-8082-7352c27520cb_Name">
    <vt:lpwstr>_Official</vt:lpwstr>
  </property>
  <property fmtid="{D5CDD505-2E9C-101B-9397-08002B2CF9AE}" pid="6" name="MSIP_Label_e3f2a5e4-10d8-4dfe-8082-7352c27520cb_SiteId">
    <vt:lpwstr>2864f69d-77c3-4fbe-bbc0-97502052391a</vt:lpwstr>
  </property>
  <property fmtid="{D5CDD505-2E9C-101B-9397-08002B2CF9AE}" pid="7" name="MSIP_Label_e3f2a5e4-10d8-4dfe-8082-7352c27520cb_ActionId">
    <vt:lpwstr>f93ccb83-1474-4f6c-b126-88fe28eef8c8</vt:lpwstr>
  </property>
  <property fmtid="{D5CDD505-2E9C-101B-9397-08002B2CF9AE}" pid="8" name="MSIP_Label_e3f2a5e4-10d8-4dfe-8082-7352c27520cb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[OFFICIAL]</vt:lpwstr>
  </property>
</Properties>
</file>